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Tomorrow Semi Bold"/>
      <p:regular r:id="rId17"/>
    </p:embeddedFont>
    <p:embeddedFont>
      <p:font typeface="Tomorrow Semi Bold"/>
      <p:regular r:id="rId18"/>
    </p:embeddedFont>
    <p:embeddedFont>
      <p:font typeface="Tomorrow Semi Bold"/>
      <p:regular r:id="rId19"/>
    </p:embeddedFont>
    <p:embeddedFont>
      <p:font typeface="Tomorrow Semi Bold"/>
      <p:regular r:id="rId20"/>
    </p:embeddedFont>
    <p:embeddedFont>
      <p:font typeface="Tomorrow"/>
      <p:regular r:id="rId21"/>
    </p:embeddedFont>
    <p:embeddedFont>
      <p:font typeface="Tomorrow"/>
      <p:regular r:id="rId22"/>
    </p:embeddedFont>
    <p:embeddedFont>
      <p:font typeface="Tomorrow"/>
      <p:regular r:id="rId23"/>
    </p:embeddedFont>
    <p:embeddedFont>
      <p:font typeface="Tomorrow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952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Weather Vibes: NASA Climate Data Made Human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40733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Transforming complex NASA climate science into intuitive "vibe-based" weather discovery for hackathon judges, developers, and UX designers. Created by Team Vibe Finders for the NASA Space Apps Challenge.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615" y="648176"/>
            <a:ext cx="7684770" cy="1140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Impact &amp; Innovation: Making Earth Science Accessible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29615" y="2153126"/>
            <a:ext cx="2409587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40+</a:t>
            </a:r>
            <a:endParaRPr lang="en-US" sz="4700" dirty="0"/>
          </a:p>
        </p:txBody>
      </p:sp>
      <p:sp>
        <p:nvSpPr>
          <p:cNvPr id="5" name="Text 2"/>
          <p:cNvSpPr/>
          <p:nvPr/>
        </p:nvSpPr>
        <p:spPr>
          <a:xfrm>
            <a:off x="794266" y="2983111"/>
            <a:ext cx="2280285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NASA Parameters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29615" y="3377446"/>
            <a:ext cx="2409587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Decades of climate data translated into human-friendly recommendations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3367207" y="2153126"/>
            <a:ext cx="2409587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4700" dirty="0"/>
          </a:p>
        </p:txBody>
      </p:sp>
      <p:sp>
        <p:nvSpPr>
          <p:cNvPr id="8" name="Text 5"/>
          <p:cNvSpPr/>
          <p:nvPr/>
        </p:nvSpPr>
        <p:spPr>
          <a:xfrm>
            <a:off x="3431858" y="2983111"/>
            <a:ext cx="2280285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Core Features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3367207" y="3377446"/>
            <a:ext cx="2409587" cy="1167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Where, When, and Specialised Advisors covering diverse user needs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004798" y="2153126"/>
            <a:ext cx="2409587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∞</a:t>
            </a:r>
            <a:endParaRPr lang="en-US" sz="4700" dirty="0"/>
          </a:p>
        </p:txBody>
      </p:sp>
      <p:sp>
        <p:nvSpPr>
          <p:cNvPr id="11" name="Text 8"/>
          <p:cNvSpPr/>
          <p:nvPr/>
        </p:nvSpPr>
        <p:spPr>
          <a:xfrm>
            <a:off x="6069449" y="2983111"/>
            <a:ext cx="2280285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Possibilities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04798" y="3377446"/>
            <a:ext cx="2409587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Extensible vibe dictionary enabling unlimited activity-weather combinations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29615" y="4749879"/>
            <a:ext cx="7684770" cy="1167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Weather Vibes represents a paradigm shift in how humans interact with climate data. By transforming NASA's comprehensive Earth science information into intuitive, activity-focused recommendations, we democratise access to decades of meteorological knowledge.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29615" y="6122313"/>
            <a:ext cx="7684770" cy="1459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Our innovation lies not merely in technical implementation, but in the fundamental reimagining of weather applications as human-centred tools. Rather than expecting users to become meteorologists, we've made meteorology serve human intentions—creating a bridge between Earth science and everyday life that empowers informed decision-making for everyone from farmers to photographers.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407"/>
            <a:ext cx="672917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Problem We're Solving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65734"/>
            <a:ext cx="763202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Traditional weather applications overwhelm users with complex meteorological data, forcing them to interpret charts, graphs, and technical parameters. This creates a significant barrier between human intentions ("I want perfect stargazing conditions") and actionable weather insights.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514487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NASA's POWER API provides decades of rich climate data, yet this treasure trove remains largely inaccessible to everyday users who simply want to know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when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and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where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to pursue their favourite activities.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645700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Weather Vibes bridges this gap by translating human desires into data-driven recommendations, making Earth science accessible and actionable for everyone from travel bloggers to farmers.</a:t>
            </a:r>
            <a:endParaRPr lang="en-US" sz="15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7543" y="2110383"/>
            <a:ext cx="4926568" cy="49265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50620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Our Vision: Vibe-Based Weather Discovery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80190" y="2688431"/>
            <a:ext cx="3679031" cy="2731175"/>
          </a:xfrm>
          <a:prstGeom prst="roundRect">
            <a:avLst>
              <a:gd name="adj" fmla="val 1090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6478548" y="2886789"/>
            <a:ext cx="297049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Human-Centred Design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78548" y="3316010"/>
            <a:ext cx="328231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Users express what they want to do, not which weather parameters they need. "Perfect Stargazing Night" instead of "Low cloud cover, minimal humidity".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7579" y="2688431"/>
            <a:ext cx="3679031" cy="2731175"/>
          </a:xfrm>
          <a:prstGeom prst="roundRect">
            <a:avLst>
              <a:gd name="adj" fmla="val 1090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10355937" y="2886789"/>
            <a:ext cx="281047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NASA Data Integration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55937" y="3316010"/>
            <a:ext cx="3282315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Decades of historical climate information processed through our "Vibe Engine" to provide concrete, actionable recommendations backed by science.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280190" y="5617964"/>
            <a:ext cx="7556421" cy="1461016"/>
          </a:xfrm>
          <a:prstGeom prst="roundRect">
            <a:avLst>
              <a:gd name="adj" fmla="val 2038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6478548" y="5816322"/>
            <a:ext cx="37647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Intelligent Recommendations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78548" y="6245543"/>
            <a:ext cx="715970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Advanced algorithms translate subjective experiences into objective data analysis, providing both temporal and geographical guidance.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1180"/>
            <a:ext cx="1294471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Core Features: Where, When &amp; Specialised Advisors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38093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01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152418"/>
            <a:ext cx="4215289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297317"/>
            <a:ext cx="4215289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"Where" Feature: Vibe Hotspot Finder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4036695"/>
            <a:ext cx="4215289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Generates interactive heatmaps answering "Given my vibe and a time, where should I go?" Perfect for travel bloggers seeking misty mountain locations for monsoon photography, or event organisers finding the driest locations for outdoor festivals within a 200km radius.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207437" y="2838093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3152418"/>
            <a:ext cx="4215408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9" name="Text 7"/>
          <p:cNvSpPr/>
          <p:nvPr/>
        </p:nvSpPr>
        <p:spPr>
          <a:xfrm>
            <a:off x="5207437" y="3297317"/>
            <a:ext cx="4215408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"When" Feature: Vibe Calendar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207437" y="4036695"/>
            <a:ext cx="4215408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Creates monthly "vibe score" calendars answering "Given my vibe and location, when should I go?" Ideal for hobbyist astronomers determining optimal stargazing months from their rooftop, or families planning wildlife viewing trips to national parks.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621203" y="2838093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21203" y="3152418"/>
            <a:ext cx="4215289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3" name="Text 11"/>
          <p:cNvSpPr/>
          <p:nvPr/>
        </p:nvSpPr>
        <p:spPr>
          <a:xfrm>
            <a:off x="9621203" y="3297317"/>
            <a:ext cx="328243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Specialised Aura Advisors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621203" y="3726537"/>
            <a:ext cx="4215289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Advanced feature providing pre-configured, high-value recommendations including Crop &amp; Farming Advisor for agricultural planning, Climate Mood Predictor for wellness suggestions, and AI Fashion Stylist for weather-appropriate outfit recommendations.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1471"/>
            <a:ext cx="1002696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Target Personas: Real Users, Real Needs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08384"/>
            <a:ext cx="1783199" cy="110204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658433"/>
            <a:ext cx="3074670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Travel Blogger (Anjali)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93790" y="4397812"/>
            <a:ext cx="307467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Bangalore-based content creator needing picturesque, misty mountain locations in South India for Instagram content during July monsoons. Requires specific atmospheric conditions for compelling visual storytelling.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6467" y="2308384"/>
            <a:ext cx="1783199" cy="110204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16467" y="3658433"/>
            <a:ext cx="3074670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Event Organiser (David)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4116467" y="4397812"/>
            <a:ext cx="307467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Event manager planning 3-day music festivals, requiring locations within 200km of Bangalore with historically lowest rainfall probability in February. Risk mitigation through data-driven venue selection.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9144" y="2308384"/>
            <a:ext cx="1783199" cy="110204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39144" y="3658433"/>
            <a:ext cx="301585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Farmer (Mr. Gowda)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7439144" y="4087654"/>
            <a:ext cx="3074670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Agricultural professional near Chikkaballapur needing optimal planting windows and frost alerts for tomato crops. Requires precise timing based on historical climate patterns for maximum yield.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1821" y="2308384"/>
            <a:ext cx="1783318" cy="110216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61821" y="3658553"/>
            <a:ext cx="3074789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Retired Couple (The Sharmas)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0761821" y="4397931"/>
            <a:ext cx="3074789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Seeking quiet Western Ghats towns for winter residence (Nov-Jan) with mild climate (18-25°C). Long-term planning based on consistent historical weather patterns.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407"/>
            <a:ext cx="117093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Vibe Engine: Translating Feelings into Data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10383"/>
            <a:ext cx="4926568" cy="49265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12086" y="2065734"/>
            <a:ext cx="763202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Our core innovation lies in the Vibe Engine—a sophisticated algorithm collection that translates human desires into quantifiable meteorological parameters. The system operates through a central Vibe Dictionary (JSON configuration file) that maps subjective experiences to objective NASA data parameters.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12086" y="3514487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Each "vibe" contains weighted parameters with specific scoring functions: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12086" y="4010620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low_is_better: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For parameters like cloud cover in stargazing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212086" y="4397573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high_is_better: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For solar radiation in beach activities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12086" y="4784527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optimal_range: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For temperature preferences using trapezoidal functions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212086" y="5280660"/>
            <a:ext cx="763202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engine processes historical NASA POWER data through normalisation algorithms, applying weighted scores to generate actionable 0-100 recommendations. Advanced advisors utilise custom logic functions for specialised recommendations beyond simple scoring.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381" y="674965"/>
            <a:ext cx="7625239" cy="11865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Technical Architecture: Scalable &amp; Sophisticated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81" y="2146221"/>
            <a:ext cx="949285" cy="20053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98452" y="2336006"/>
            <a:ext cx="2373154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Frontend Layer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898452" y="2746415"/>
            <a:ext cx="6486168" cy="1215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Next.js with React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providing responsive user interface. Mapbox GL JS integration for interactive heatmaps. Chakra UI components ensure consistent design language. Zustand manages application state efficiently.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81" y="4151590"/>
            <a:ext cx="949285" cy="170152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98452" y="4341376"/>
            <a:ext cx="2373154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Backend Engine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898452" y="4751784"/>
            <a:ext cx="6486168" cy="911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FastAPI with Python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powering the Vibe Engine. Geospatial processing through rasterio and geopandas libraries. RESTful API design with Pydantic models ensuring type safety and validation.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81" y="5853113"/>
            <a:ext cx="949285" cy="170152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98452" y="6042898"/>
            <a:ext cx="2373154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Infrastructure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898452" y="6453307"/>
            <a:ext cx="6486168" cy="911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GeoTIFF files on AWS S3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storing pre-processed NASA POWER data. Automated cron jobs maintain current datasets. Efficient spatial indexing enables rapid query responses across geographical regions.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543282"/>
            <a:ext cx="9120188" cy="617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Team Roles &amp; Development Strategy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790218" y="4036933"/>
            <a:ext cx="13049964" cy="22860"/>
          </a:xfrm>
          <a:prstGeom prst="roundRect">
            <a:avLst>
              <a:gd name="adj" fmla="val 129632"/>
            </a:avLst>
          </a:prstGeom>
          <a:solidFill>
            <a:srgbClr val="555553"/>
          </a:solidFill>
          <a:ln/>
        </p:spPr>
      </p:sp>
      <p:sp>
        <p:nvSpPr>
          <p:cNvPr id="4" name="Shape 2"/>
          <p:cNvSpPr/>
          <p:nvPr/>
        </p:nvSpPr>
        <p:spPr>
          <a:xfrm>
            <a:off x="3979426" y="3444419"/>
            <a:ext cx="22860" cy="592574"/>
          </a:xfrm>
          <a:prstGeom prst="roundRect">
            <a:avLst>
              <a:gd name="adj" fmla="val 129632"/>
            </a:avLst>
          </a:prstGeom>
          <a:solidFill>
            <a:srgbClr val="555553"/>
          </a:solidFill>
          <a:ln/>
        </p:spPr>
      </p:sp>
      <p:sp>
        <p:nvSpPr>
          <p:cNvPr id="5" name="Shape 3"/>
          <p:cNvSpPr/>
          <p:nvPr/>
        </p:nvSpPr>
        <p:spPr>
          <a:xfrm>
            <a:off x="3768685" y="3814703"/>
            <a:ext cx="444460" cy="444460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6" name="Text 4"/>
          <p:cNvSpPr/>
          <p:nvPr/>
        </p:nvSpPr>
        <p:spPr>
          <a:xfrm>
            <a:off x="3842742" y="3851672"/>
            <a:ext cx="296228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2213610" y="1555671"/>
            <a:ext cx="355473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Kiran - Data Lead &amp; Advisors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7742" y="1982748"/>
            <a:ext cx="6006465" cy="1263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Owns complete data layer including NASA POWER API integration and GeoTIFF processing. Implements full-stack "Specialised Aura Advisors" feature with backend logic and frontend recommendation UI components.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303651" y="4036874"/>
            <a:ext cx="22860" cy="592574"/>
          </a:xfrm>
          <a:prstGeom prst="roundRect">
            <a:avLst>
              <a:gd name="adj" fmla="val 129632"/>
            </a:avLst>
          </a:prstGeom>
          <a:solidFill>
            <a:srgbClr val="555553"/>
          </a:solidFill>
          <a:ln/>
        </p:spPr>
      </p:sp>
      <p:sp>
        <p:nvSpPr>
          <p:cNvPr id="10" name="Shape 8"/>
          <p:cNvSpPr/>
          <p:nvPr/>
        </p:nvSpPr>
        <p:spPr>
          <a:xfrm>
            <a:off x="7092910" y="3814703"/>
            <a:ext cx="444460" cy="444460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1" name="Text 9"/>
          <p:cNvSpPr/>
          <p:nvPr/>
        </p:nvSpPr>
        <p:spPr>
          <a:xfrm>
            <a:off x="7166967" y="3851672"/>
            <a:ext cx="296228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5090636" y="4827151"/>
            <a:ext cx="4449128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Bhawesh - Frontend Lead &amp; "When"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4311968" y="5254228"/>
            <a:ext cx="6006465" cy="1263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Manages Next.js application shell, UI/UX design, and Mapbox integration. Develops complete "When" feature including calendar API endpoints and interactive frontend visualisation components.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10627876" y="3444419"/>
            <a:ext cx="22860" cy="592574"/>
          </a:xfrm>
          <a:prstGeom prst="roundRect">
            <a:avLst>
              <a:gd name="adj" fmla="val 129632"/>
            </a:avLst>
          </a:prstGeom>
          <a:solidFill>
            <a:srgbClr val="555553"/>
          </a:solidFill>
          <a:ln/>
        </p:spPr>
      </p:sp>
      <p:sp>
        <p:nvSpPr>
          <p:cNvPr id="15" name="Shape 13"/>
          <p:cNvSpPr/>
          <p:nvPr/>
        </p:nvSpPr>
        <p:spPr>
          <a:xfrm>
            <a:off x="10417135" y="3814703"/>
            <a:ext cx="444460" cy="444460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6" name="Text 14"/>
          <p:cNvSpPr/>
          <p:nvPr/>
        </p:nvSpPr>
        <p:spPr>
          <a:xfrm>
            <a:off x="10491192" y="3851672"/>
            <a:ext cx="296228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8630364" y="1555671"/>
            <a:ext cx="4018002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Vivek - Backend Lead &amp; "Where"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7636193" y="1982748"/>
            <a:ext cx="6006465" cy="1263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Architects FastAPI server foundation, defines API contracts, and manages CORS configuration. Implements comprehensive "Where" feature with heatmap generation logic and frontend integration support.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90218" y="6740366"/>
            <a:ext cx="13049964" cy="947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Our parallel development approach ensures efficient resource utilisation whilst maintaining clear ownership boundaries. Each team member combines infrastructure responsibility with full-stack feature development, promoting both specialisation and cross-functional collaboration.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7337" y="410647"/>
            <a:ext cx="9161383" cy="466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Development Phases: From Foundation to Polish</a:t>
            </a:r>
            <a:endParaRPr lang="en-US" sz="2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7337" y="1269325"/>
            <a:ext cx="447913" cy="1143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94554" y="1418630"/>
            <a:ext cx="2621756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Phase 1: Parallel Foundation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1194554" y="1801297"/>
            <a:ext cx="5938480" cy="716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Simultaneous development of core infrastructure. Bhawesh establishes Next.js shell and Mapbox integration, Kiran develops data processing pipeline, Vivek creates FastAPI architecture with mock endpoints.</a:t>
            </a:r>
            <a:endParaRPr lang="en-US" sz="11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293" y="2816423"/>
            <a:ext cx="447913" cy="11430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18511" y="2965728"/>
            <a:ext cx="2662833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Phase 2: Feature Integration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1418511" y="3348395"/>
            <a:ext cx="5714524" cy="716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Full-stack feature implementation with sample GeoTIFF data. Each developer owns complete feature delivery whilst collaborating through shared infrastructure components.</a:t>
            </a:r>
            <a:endParaRPr lang="en-US" sz="11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250" y="4363522"/>
            <a:ext cx="447913" cy="11430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2467" y="4512826"/>
            <a:ext cx="1938576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Phase 3: Final Polish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1642467" y="4895493"/>
            <a:ext cx="5490567" cy="477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Complete data processing, UI/UX refinement, and comprehensive testing. Integration of all components into polished demonstration-ready application.</a:t>
            </a:r>
            <a:endParaRPr lang="en-US" sz="11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4986" y="1269325"/>
            <a:ext cx="6535698" cy="653569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04986" y="7973020"/>
            <a:ext cx="6535698" cy="716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structured approach enables efficient parallel development whilst maintaining integration checkpoints.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Clear ownership boundaries prevent conflicts, whilst shared infrastructure ensures consistency across features.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2025-10-05T10:47:48Z</dcterms:created>
  <dcterms:modified xsi:type="dcterms:W3CDTF">2025-10-05T10:47:48Z</dcterms:modified>
</cp:coreProperties>
</file>